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63" r:id="rId17"/>
    <p:sldId id="274" r:id="rId18"/>
    <p:sldId id="275" r:id="rId19"/>
    <p:sldId id="260" r:id="rId20"/>
    <p:sldId id="26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15</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4" name="TextBox 3">
            <a:extLst>
              <a:ext uri="{FF2B5EF4-FFF2-40B4-BE49-F238E27FC236}">
                <a16:creationId xmlns:a16="http://schemas.microsoft.com/office/drawing/2014/main" id="{ACEE664D-2CA2-E729-A41C-D38DDA7C4D3C}"/>
              </a:ext>
            </a:extLst>
          </p:cNvPr>
          <p:cNvSpPr txBox="1"/>
          <p:nvPr/>
        </p:nvSpPr>
        <p:spPr>
          <a:xfrm>
            <a:off x="7336221" y="5779878"/>
            <a:ext cx="2480441" cy="646331"/>
          </a:xfrm>
          <a:prstGeom prst="rect">
            <a:avLst/>
          </a:prstGeom>
          <a:noFill/>
        </p:spPr>
        <p:txBody>
          <a:bodyPr wrap="square" rtlCol="0">
            <a:spAutoFit/>
          </a:bodyPr>
          <a:lstStyle/>
          <a:p>
            <a:r>
              <a:rPr lang="en-AU" dirty="0"/>
              <a:t>Quest 16 – change </a:t>
            </a:r>
            <a:r>
              <a:rPr lang="en-AU"/>
              <a:t>video index</a:t>
            </a:r>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4" name="TextBox 3">
            <a:extLst>
              <a:ext uri="{FF2B5EF4-FFF2-40B4-BE49-F238E27FC236}">
                <a16:creationId xmlns:a16="http://schemas.microsoft.com/office/drawing/2014/main" id="{B3B00A19-1DA1-1EFC-BC14-9F9CF2B4B3DD}"/>
              </a:ext>
            </a:extLst>
          </p:cNvPr>
          <p:cNvSpPr txBox="1"/>
          <p:nvPr/>
        </p:nvSpPr>
        <p:spPr>
          <a:xfrm>
            <a:off x="8297917" y="1366345"/>
            <a:ext cx="2044262" cy="369332"/>
          </a:xfrm>
          <a:prstGeom prst="rect">
            <a:avLst/>
          </a:prstGeom>
          <a:noFill/>
        </p:spPr>
        <p:txBody>
          <a:bodyPr wrap="square" rtlCol="0">
            <a:spAutoFit/>
          </a:bodyPr>
          <a:lstStyle/>
          <a:p>
            <a:r>
              <a:rPr lang="en-AU" dirty="0"/>
              <a:t>Tomorrow?</a:t>
            </a:r>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spTree>
    <p:extLst>
      <p:ext uri="{BB962C8B-B14F-4D97-AF65-F5344CB8AC3E}">
        <p14:creationId xmlns:p14="http://schemas.microsoft.com/office/powerpoint/2010/main" val="332654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spTree>
    <p:extLst>
      <p:ext uri="{BB962C8B-B14F-4D97-AF65-F5344CB8AC3E}">
        <p14:creationId xmlns:p14="http://schemas.microsoft.com/office/powerpoint/2010/main" val="54088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spTree>
    <p:extLst>
      <p:ext uri="{BB962C8B-B14F-4D97-AF65-F5344CB8AC3E}">
        <p14:creationId xmlns:p14="http://schemas.microsoft.com/office/powerpoint/2010/main" val="305914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2294</TotalTime>
  <Words>2568</Words>
  <Application>Microsoft Office PowerPoint</Application>
  <PresentationFormat>Widescreen</PresentationFormat>
  <Paragraphs>197</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7</cp:revision>
  <dcterms:created xsi:type="dcterms:W3CDTF">2024-04-08T07:42:06Z</dcterms:created>
  <dcterms:modified xsi:type="dcterms:W3CDTF">2025-02-25T09:15:22Z</dcterms:modified>
</cp:coreProperties>
</file>